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2DD0-2A21-4B2E-95CE-7904B40E05F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45AE-73BF-45A0-AB91-2AA6D20E0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45AE-73BF-45A0-AB91-2AA6D20E03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23.03.2020.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3B6D33-5AB5-4CEC-9685-DEE45149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Правоугли координатни систем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                                   </a:t>
            </a:r>
            <a:r>
              <a:rPr lang="sr-Cyrl-RS" dirty="0" smtClean="0"/>
              <a:t>          </a:t>
            </a:r>
            <a:r>
              <a:rPr lang="sr-Cyrl-RS" dirty="0" smtClean="0">
                <a:solidFill>
                  <a:srgbClr val="C00000"/>
                </a:solidFill>
              </a:rPr>
              <a:t>Понедељак, 23.03.2020.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58204" cy="6215106"/>
          </a:xfrm>
        </p:spPr>
        <p:txBody>
          <a:bodyPr/>
          <a:lstStyle/>
          <a:p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Останите здрави, весели, насмејани и расположени </a:t>
            </a:r>
          </a:p>
          <a:p>
            <a:pPr>
              <a:buNone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otivation-studying-network-marketing-mens-premium-t-shi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5238750" cy="481012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357950" y="4643446"/>
            <a:ext cx="1928826" cy="1571636"/>
          </a:xfrm>
          <a:prstGeom prst="cloud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accent6">
                    <a:lumMod val="75000"/>
                  </a:schemeClr>
                </a:solidFill>
              </a:rPr>
              <a:t>Настављамо сутра . . 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857892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Срдачан поздрав,</a:t>
            </a:r>
          </a:p>
          <a:p>
            <a:r>
              <a:rPr lang="sr-Cyrl-RS" sz="24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наставница Марија </a:t>
            </a:r>
            <a:r>
              <a:rPr lang="sr-Cyrl-R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01122" cy="6259662"/>
          </a:xfrm>
        </p:spPr>
        <p:txBody>
          <a:bodyPr/>
          <a:lstStyle/>
          <a:p>
            <a:pPr>
              <a:buNone/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Правоугли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координатни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систем чине две бројевне праве које су међусобно нормалне, при чему је заједничкој тачки додељен број нула.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5" name="Picture 4" descr="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" y="1643051"/>
            <a:ext cx="4285775" cy="43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66" y="1643050"/>
            <a:ext cx="406904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57158" y="357166"/>
            <a:ext cx="428628" cy="2143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0108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</a:rPr>
              <a:t>,,</a:t>
            </a:r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</a:rPr>
              <a:t>Хоризонтална’’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бројевна права често се означава са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r-Latn-RS" b="1" dirty="0" smtClean="0">
                <a:solidFill>
                  <a:srgbClr val="C00000"/>
                </a:solidFill>
              </a:rPr>
              <a:t>x </a:t>
            </a:r>
            <a:r>
              <a:rPr lang="sr-Cyrl-RS" b="1" dirty="0" smtClean="0">
                <a:solidFill>
                  <a:srgbClr val="C00000"/>
                </a:solidFill>
              </a:rPr>
              <a:t>– оса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</a:rPr>
              <a:t>,,вертикална’’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са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и назива се </a:t>
            </a:r>
            <a:r>
              <a:rPr lang="sr-Latn-RS" b="1" dirty="0" smtClean="0">
                <a:solidFill>
                  <a:srgbClr val="C00000"/>
                </a:solidFill>
              </a:rPr>
              <a:t>y</a:t>
            </a:r>
            <a:r>
              <a:rPr lang="sr-Cyrl-RS" b="1" dirty="0" smtClean="0">
                <a:solidFill>
                  <a:srgbClr val="C00000"/>
                </a:solidFill>
              </a:rPr>
              <a:t> – оса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sr-Cyrl-R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Пресек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оса назива се </a:t>
            </a:r>
            <a:r>
              <a:rPr lang="sr-Cyrl-RS" b="1" dirty="0" smtClean="0">
                <a:solidFill>
                  <a:srgbClr val="C00000"/>
                </a:solidFill>
              </a:rPr>
              <a:t>координатни почетак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и обележава се словом О. Читав координатни систем се тада означава са </a:t>
            </a:r>
            <a:r>
              <a:rPr lang="sr-Latn-RS" b="1" dirty="0" smtClean="0">
                <a:solidFill>
                  <a:srgbClr val="C00000"/>
                </a:solidFill>
              </a:rPr>
              <a:t>x</a:t>
            </a:r>
            <a:r>
              <a:rPr lang="sr-Cyrl-RS" b="1" dirty="0" smtClean="0">
                <a:solidFill>
                  <a:srgbClr val="C00000"/>
                </a:solidFill>
              </a:rPr>
              <a:t>О</a:t>
            </a:r>
            <a:r>
              <a:rPr lang="sr-Latn-RS" b="1" dirty="0" smtClean="0">
                <a:solidFill>
                  <a:srgbClr val="C00000"/>
                </a:solidFill>
              </a:rPr>
              <a:t>y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sr-Latn-R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Задати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координатни систем у некој равни нам омогућава да </a:t>
            </a:r>
            <a:r>
              <a:rPr lang="sr-Cyrl-RS" b="1" u="sng" dirty="0" smtClean="0">
                <a:solidFill>
                  <a:schemeClr val="accent6">
                    <a:lumMod val="75000"/>
                  </a:schemeClr>
                </a:solidFill>
              </a:rPr>
              <a:t>позицију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сваке тачке тачно одредимо, и то помоћу два реална броја записана унутар обичних заграда и раздвојена запетом </a:t>
            </a:r>
            <a:r>
              <a:rPr lang="sr-Cyrl-RS" b="1" dirty="0" smtClean="0">
                <a:solidFill>
                  <a:srgbClr val="C00000"/>
                </a:solidFill>
              </a:rPr>
              <a:t>(</a:t>
            </a:r>
            <a:r>
              <a:rPr lang="sr-Latn-RS" b="1" dirty="0" smtClean="0">
                <a:solidFill>
                  <a:srgbClr val="C00000"/>
                </a:solidFill>
              </a:rPr>
              <a:t>a,b)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sr-Cyrl-R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При томе, тачно се зна шта означава први број у том пару, а шта други, па зато овакав пар бројева називамо и </a:t>
            </a:r>
            <a:r>
              <a:rPr lang="sr-Cyrl-RS" b="1" dirty="0" smtClean="0">
                <a:solidFill>
                  <a:srgbClr val="C00000"/>
                </a:solidFill>
              </a:rPr>
              <a:t>уређен пар</a:t>
            </a:r>
            <a:r>
              <a:rPr lang="sr-Cyrl-R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285720" y="1714488"/>
            <a:ext cx="428628" cy="2143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85720" y="3429000"/>
            <a:ext cx="428628" cy="2143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85720" y="5357826"/>
            <a:ext cx="428628" cy="2143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4282" y="500042"/>
            <a:ext cx="428628" cy="2143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401080" cy="6259662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Број </a:t>
            </a:r>
            <a:r>
              <a:rPr lang="sr-Cyrl-RS" b="1" i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назива се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прва координата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sr-Cyrl-RS" b="1" u="sng" dirty="0" smtClean="0">
                <a:solidFill>
                  <a:srgbClr val="C00000"/>
                </a:solidFill>
              </a:rPr>
              <a:t>апсциса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  а број </a:t>
            </a:r>
            <a:r>
              <a:rPr lang="sr-Latn-RS" b="1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друга координата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sr-Cyrl-RS" b="1" u="sng" dirty="0" smtClean="0">
                <a:solidFill>
                  <a:srgbClr val="C00000"/>
                </a:solidFill>
              </a:rPr>
              <a:t>ордината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уређеног пара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a, b)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r-Cyrl-R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Идеја одређивања положаја тачке уређеним паром бројева састоји се у следећем:</a:t>
            </a:r>
          </a:p>
          <a:p>
            <a:pPr>
              <a:buFont typeface="Arial" charset="0"/>
              <a:buChar char="•"/>
            </a:pP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апсолутна вредност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прве координате је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растојање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уочене тачке од </a:t>
            </a: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-осе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знак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прве координате одређује да ли се тачка налази ,,лево,,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( - )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или ,,десно,,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( + )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у односу на </a:t>
            </a:r>
            <a:r>
              <a:rPr lang="sr-Latn-RS" i="1" u="sng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sr-Cyrl-RS" i="1" u="sng" dirty="0" smtClean="0">
                <a:solidFill>
                  <a:schemeClr val="accent6">
                    <a:lumMod val="75000"/>
                  </a:schemeClr>
                </a:solidFill>
              </a:rPr>
              <a:t>-осу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 или пак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припада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овој оси уколико је прва координата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једнака нули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апсолутна вредност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друге координате је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растојање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уочене тачке од </a:t>
            </a: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-осе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знак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друге координате одређује да ли је тачка ,,испод,,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( - )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или ,,изнад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( + )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-осе, или је тачка на</a:t>
            </a:r>
          </a:p>
          <a:p>
            <a:pPr>
              <a:buNone/>
            </a:pP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-оси ако је друга координата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једнака нули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401080" cy="6331100"/>
          </a:xfrm>
        </p:spPr>
        <p:txBody>
          <a:bodyPr/>
          <a:lstStyle/>
          <a:p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Угаоне области на које осе деле раван називају се </a:t>
            </a:r>
            <a:r>
              <a:rPr lang="sr-Cyrl-RS" dirty="0" smtClean="0">
                <a:solidFill>
                  <a:srgbClr val="C00000"/>
                </a:solidFill>
              </a:rPr>
              <a:t>квадранти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 (погледај слику десно)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i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757242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822165" y="892951"/>
            <a:ext cx="642942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 advTm="10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572272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задатак 1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: На слици су одређене координате неких тачака. Одреди координате преосталих означених тачака (</a:t>
            </a: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 B, C, D, E, G, H, F).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5" name="Picture 4" descr="si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5172797" cy="5229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9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/>
          <a:lstStyle/>
          <a:p>
            <a:r>
              <a:rPr lang="sr-Cyrl-RS" sz="2800" dirty="0" smtClean="0"/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задатак 2: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Одреди тачку која је симетрична      тачки 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T(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2, 3) у односу на :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а)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-осу         </a:t>
            </a:r>
          </a:p>
          <a:p>
            <a:pPr>
              <a:buNone/>
            </a:pPr>
            <a:endParaRPr lang="sr-Cyrl-R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 б) 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-осу         </a:t>
            </a:r>
          </a:p>
          <a:p>
            <a:pPr>
              <a:buNone/>
            </a:pPr>
            <a:endParaRPr lang="sr-Cyrl-R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в)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координатни почетак.</a:t>
            </a:r>
          </a:p>
          <a:p>
            <a:pPr>
              <a:buNone/>
            </a:pPr>
            <a:endParaRPr lang="sr-Cyrl-R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задатак 3: 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Без цртања одреди у ком квадранту се налазе тачке 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A(-6, 3), B(6, -3),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C(-6, -3) 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 D(6,3)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6679421" y="2464587"/>
            <a:ext cx="1857388" cy="17859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Претходна три задатка представљају увод у градиво које ћемо радити следећих неколико часова.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У складу са тим читајте пажљиво координате тачака и будите прецизни код цртања координатног система.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72198" y="5286388"/>
            <a:ext cx="1643074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1000100" y="5357826"/>
            <a:ext cx="157163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3929058" y="5357826"/>
            <a:ext cx="1357322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785786" y="2357430"/>
            <a:ext cx="2000264" cy="57150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000496" y="2285992"/>
            <a:ext cx="2428892" cy="85725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1167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sr-Cyrl-R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Задаци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за вежбање: </a:t>
            </a:r>
          </a:p>
          <a:p>
            <a:pPr>
              <a:buNone/>
            </a:pP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Збирка,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страна 92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задатак</a:t>
            </a:r>
          </a:p>
          <a:p>
            <a:pPr>
              <a:buNone/>
            </a:pP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страна 93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задатак.</a:t>
            </a:r>
          </a:p>
          <a:p>
            <a:pPr>
              <a:buNone/>
            </a:pPr>
            <a:endParaRPr lang="sr-Cyrl-R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 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Ове 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задатке ми </a:t>
            </a:r>
            <a:r>
              <a:rPr lang="sr-Cyrl-RS" u="sng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не шаљете 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у одговору већ их вежбате</a:t>
            </a:r>
          </a:p>
          <a:p>
            <a:pPr>
              <a:buNone/>
            </a:pP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  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код 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куће.</a:t>
            </a:r>
          </a:p>
          <a:p>
            <a:pPr>
              <a:buNone/>
            </a:pP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2000232" y="3786190"/>
            <a:ext cx="1571636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4286248" y="4643446"/>
            <a:ext cx="1500198" cy="8572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3B6D33-5AB5-4CEC-9685-DEE45149EC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14348" y="857232"/>
            <a:ext cx="50006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503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Правоугли координатни систем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Правоугли координатни систем</dc:title>
  <dc:creator>Marija</dc:creator>
  <cp:lastModifiedBy>Marija</cp:lastModifiedBy>
  <cp:revision>18</cp:revision>
  <dcterms:created xsi:type="dcterms:W3CDTF">2020-03-22T19:05:51Z</dcterms:created>
  <dcterms:modified xsi:type="dcterms:W3CDTF">2020-03-22T23:18:37Z</dcterms:modified>
</cp:coreProperties>
</file>